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1" r:id="rId3"/>
    <p:sldId id="260" r:id="rId4"/>
    <p:sldId id="262" r:id="rId5"/>
    <p:sldId id="274" r:id="rId6"/>
    <p:sldId id="264" r:id="rId7"/>
    <p:sldId id="265" r:id="rId8"/>
    <p:sldId id="266" r:id="rId9"/>
    <p:sldId id="267" r:id="rId10"/>
    <p:sldId id="268" r:id="rId11"/>
    <p:sldId id="269" r:id="rId12"/>
    <p:sldId id="271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8135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980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9816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0245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763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8219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4174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66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948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3079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582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30B3E22-7339-4801-93A4-99D486CA7B23}" type="datetimeFigureOut">
              <a:rPr lang="en-IN" smtClean="0"/>
              <a:t>05-03-2022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501726D-372F-480E-BEB8-D54416CC6D8A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7852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://authentic-happiness.com/" TargetMode="External"/><Relationship Id="rId5" Type="http://schemas.openxmlformats.org/officeDocument/2006/relationships/hyperlink" Target="https://nesslabs.com/work-life-balance-problem" TargetMode="External"/><Relationship Id="rId4" Type="http://schemas.openxmlformats.org/officeDocument/2006/relationships/hyperlink" Target="https://www.kaggle.com/ydalat/work-life-balance-survey-eda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A1B31-FB6E-47C6-94A1-C1D305191C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>
                <a:latin typeface="+mn-lt"/>
              </a:rPr>
              <a:t>EDA on Work-life balance</a:t>
            </a:r>
            <a:br>
              <a:rPr lang="en-IN" dirty="0">
                <a:latin typeface="+mn-lt"/>
              </a:rPr>
            </a:br>
            <a:endParaRPr lang="en-IN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31D15-EC85-4B6F-AB14-EAC48E4DBA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IN" sz="2000" b="0" i="0" dirty="0">
              <a:solidFill>
                <a:srgbClr val="000000"/>
              </a:solidFill>
              <a:effectLst/>
            </a:endParaRPr>
          </a:p>
          <a:p>
            <a:r>
              <a:rPr lang="en-IN" sz="2000" b="0" i="0" dirty="0">
                <a:solidFill>
                  <a:srgbClr val="000000"/>
                </a:solidFill>
                <a:effectLst/>
              </a:rPr>
              <a:t>DSC680 Course Project: Milestone 3 - Project Proposal</a:t>
            </a:r>
            <a:br>
              <a:rPr lang="en-IN" sz="2000" b="0" i="0" dirty="0">
                <a:solidFill>
                  <a:srgbClr val="000000"/>
                </a:solidFill>
                <a:effectLst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</a:rPr>
              <a:t>Vasanthakumar Kalaikkovan</a:t>
            </a:r>
            <a:br>
              <a:rPr lang="en-IN" b="0" i="0" dirty="0">
                <a:solidFill>
                  <a:srgbClr val="000000"/>
                </a:solidFill>
                <a:effectLst/>
              </a:rPr>
            </a:b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611D46-C24D-441D-8BEF-5F7F3C5E6B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894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62"/>
    </mc:Choice>
    <mc:Fallback>
      <p:transition spd="slow" advTm="22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D6D40121-08F0-4F31-B501-1AC6A5C93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/>
              <a:t>Exploratory Data Analysis (Connection)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68F3E-A147-49BA-AC0C-4CF860358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1669" y="1868588"/>
            <a:ext cx="6788661" cy="4353823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ADD6781B-5A20-46B3-B214-99E2B8156B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146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373"/>
    </mc:Choice>
    <mc:Fallback>
      <p:transition spd="slow" advTm="45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CE224-3A33-4822-B044-C984202BD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ED6B9-01E2-4894-89FD-8F8CD5297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US" sz="2800" dirty="0"/>
              <a:t>Our BMI is most influenced by a quality nutrition (fruits/Vegetables) and physical activity (daily steps)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Key influencers of our stress level are our ability to concentrate on our work during flow sessions, daily meditation and the sufficiency of our income.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Those of us who achieve the most remarkable things, have also maximized our productivity (completing our daily to-do list), focus on our activities (flow sessions) and have earnt multiple personal awards and recognition.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8CC24D1-2E39-4686-A556-FA5849457F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453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723"/>
    </mc:Choice>
    <mc:Fallback>
      <p:transition spd="slow" advTm="58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D108-695C-4EB6-B40A-C56B5C5F1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6D214-95D2-4090-B1BA-76A8709C9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N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  <a:hlinkClick r:id="rId4"/>
              </a:rPr>
              <a:t>Work-Life Balance Survey EDA | Kaggle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IN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  <a:hlinkClick r:id="rId5"/>
              </a:rPr>
              <a:t>The problem with work-life balance: it's actually a rollercoaster - Ness Labs</a:t>
            </a:r>
            <a:endParaRPr lang="en-IN" sz="1800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600" dirty="0">
                <a:hlinkClick r:id="rId6"/>
              </a:rPr>
              <a:t>The art of living a good life. Check your Happiness Score. Access free content. (authentic-happiness.com)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EC50A39-BA46-4710-BA89-038B71FE3E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739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1"/>
    </mc:Choice>
    <mc:Fallback xmlns="">
      <p:transition spd="slow" advTm="8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8C8FC1-FA16-D24A-8D81-27AA18DDF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852057"/>
            <a:ext cx="10058400" cy="1153886"/>
          </a:xfrm>
        </p:spPr>
        <p:txBody>
          <a:bodyPr>
            <a:normAutofit lnSpcReduction="10000"/>
          </a:bodyPr>
          <a:lstStyle/>
          <a:p>
            <a:pPr algn="ctr"/>
            <a:r>
              <a:rPr lang="en-IN" sz="8000" b="1" dirty="0"/>
              <a:t>Thankyou</a:t>
            </a:r>
            <a:endParaRPr lang="en-US" sz="80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B198132-E0A7-4CAC-AC2B-3BDAF32C28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997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05"/>
    </mc:Choice>
    <mc:Fallback xmlns="">
      <p:transition spd="slow" advTm="10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7E3A4-F946-408F-87BB-582FE3F48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Background of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8E4AF-83BC-4E8E-9EDA-27E8896F5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21792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Here are some key findings, Workers average just 2 hours and 48 minutes of productive device time a day.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21% of working hours are spent on entertainment, news, and social media. 28% of workers start their day before 8:30 a.m. </a:t>
            </a:r>
            <a:r>
              <a:rPr lang="en-IN" sz="1800" dirty="0">
                <a:effectLst/>
                <a:ea typeface="Calibri" panose="020F0502020204030204" pitchFamily="34" charset="0"/>
                <a:cs typeface="Latha" panose="020B0604020202020204" pitchFamily="34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26% of work is done outside of regular working hours. We check email and instant messaging, on average, every 6 minutes.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40.1% of our day is spent multitasking with communication tools.</a:t>
            </a:r>
            <a:endParaRPr lang="en-IN" dirty="0"/>
          </a:p>
        </p:txBody>
      </p:sp>
      <p:pic>
        <p:nvPicPr>
          <p:cNvPr id="1026" name="Picture 2" descr="Chart: The Countries With the Best Work-Life Balance | Statista">
            <a:extLst>
              <a:ext uri="{FF2B5EF4-FFF2-40B4-BE49-F238E27FC236}">
                <a16:creationId xmlns:a16="http://schemas.microsoft.com/office/drawing/2014/main" id="{65073C8D-529D-4CD3-B4BD-59EB3CC57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5749" y="2848770"/>
            <a:ext cx="4239051" cy="3020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BA7F972-3626-457C-897D-1D56F5E285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685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709"/>
    </mc:Choice>
    <mc:Fallback>
      <p:transition spd="slow" advTm="82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03BC37-4494-4E15-BCDF-B73DC22FD4E7}"/>
              </a:ext>
            </a:extLst>
          </p:cNvPr>
          <p:cNvSpPr/>
          <p:nvPr/>
        </p:nvSpPr>
        <p:spPr>
          <a:xfrm>
            <a:off x="1210592" y="3142448"/>
            <a:ext cx="1998666" cy="9160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Preliminary analysis on data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8046035-ACAD-4275-B3AE-E7AA3AC93D40}"/>
              </a:ext>
            </a:extLst>
          </p:cNvPr>
          <p:cNvSpPr/>
          <p:nvPr/>
        </p:nvSpPr>
        <p:spPr>
          <a:xfrm>
            <a:off x="3781184" y="3138329"/>
            <a:ext cx="1998666" cy="9160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Data preparation and cleaning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15AD407-DAFA-420B-9D6C-EA52902598E5}"/>
              </a:ext>
            </a:extLst>
          </p:cNvPr>
          <p:cNvSpPr/>
          <p:nvPr/>
        </p:nvSpPr>
        <p:spPr>
          <a:xfrm>
            <a:off x="6343152" y="3142448"/>
            <a:ext cx="1998666" cy="9160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Exploratory Data Analysis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643BAE1-B031-4069-82B9-BAD060E0BFA6}"/>
              </a:ext>
            </a:extLst>
          </p:cNvPr>
          <p:cNvSpPr/>
          <p:nvPr/>
        </p:nvSpPr>
        <p:spPr>
          <a:xfrm>
            <a:off x="8879236" y="3138329"/>
            <a:ext cx="1998666" cy="9160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Observations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E657666-E797-437C-9263-FDF88CBF2E4C}"/>
              </a:ext>
            </a:extLst>
          </p:cNvPr>
          <p:cNvSpPr/>
          <p:nvPr/>
        </p:nvSpPr>
        <p:spPr>
          <a:xfrm>
            <a:off x="3216594" y="3460102"/>
            <a:ext cx="536044" cy="229768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2DB3AA8-D79D-4C5D-BA62-083577BCB4F0}"/>
              </a:ext>
            </a:extLst>
          </p:cNvPr>
          <p:cNvSpPr/>
          <p:nvPr/>
        </p:nvSpPr>
        <p:spPr>
          <a:xfrm>
            <a:off x="5798400" y="3457867"/>
            <a:ext cx="536044" cy="229768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57467C32-0159-4C5B-BCC6-F43C7CD758D3}"/>
              </a:ext>
            </a:extLst>
          </p:cNvPr>
          <p:cNvSpPr/>
          <p:nvPr/>
        </p:nvSpPr>
        <p:spPr>
          <a:xfrm>
            <a:off x="8331903" y="3462337"/>
            <a:ext cx="536044" cy="229768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3D5FBAB-C794-4510-9AB5-669FD94D7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Process Overview</a:t>
            </a:r>
            <a:endParaRPr lang="en-IN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87C3842-FFDE-42B1-AF33-A2728E83FA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89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45"/>
    </mc:Choice>
    <mc:Fallback>
      <p:transition spd="slow" advTm="37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8337C-C5FE-49FE-ACA0-7E004B6E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Data Preparation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ED78E9-3AB8-4F0F-BDDB-28CD94B72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203" y="1946428"/>
            <a:ext cx="10201767" cy="4040304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874C88B4-DDAD-4F0E-8674-9CB2F42A8E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53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16"/>
    </mc:Choice>
    <mc:Fallback>
      <p:transition spd="slow" advTm="40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97F1FD0-7648-4479-87FD-9BD8A4482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IN" b="1" dirty="0"/>
              <a:t>Data Cleaning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3F146F-4FAE-409E-9390-7EB4AB157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2361" y="2057208"/>
            <a:ext cx="9507277" cy="274358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59067BF-B8A9-40F8-8778-A6961DD7C9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40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52"/>
    </mc:Choice>
    <mc:Fallback>
      <p:transition spd="slow" advTm="34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291A5-8466-423F-A20D-DFBD13E08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/>
              <a:t>Exploratory Data Analysis (Description)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97FE8D-7F4A-4A27-A37C-B726B182B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035" y="1981566"/>
            <a:ext cx="7618361" cy="383941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2885E2C-B026-43E1-ABC0-7F70BC0622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973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77"/>
    </mc:Choice>
    <mc:Fallback>
      <p:transition spd="slow" advTm="402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291A5-8466-423F-A20D-DFBD13E08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/>
              <a:t>Exploratory Data Analysis (Healthy body)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3D2CD9-19A5-4529-8DCD-16B197398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0522" y="1906317"/>
            <a:ext cx="6690955" cy="4292568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8903C7B-D231-43B4-910A-5B6C712364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266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959"/>
    </mc:Choice>
    <mc:Fallback>
      <p:transition spd="slow" advTm="78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291A5-8466-423F-A20D-DFBD13E08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/>
              <a:t>Exploratory Data Analysis (Healthy mind)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52C901-442F-48FA-B7FD-BFFF2E5146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0178" y="1875881"/>
            <a:ext cx="6151643" cy="430428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F8ED5DA-62F9-4E3A-9C02-00033B7D1A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992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15"/>
    </mc:Choice>
    <mc:Fallback>
      <p:transition spd="slow" advTm="51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6EEACAE-8182-46F0-B9F2-DA6A66EB3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b="1" dirty="0"/>
              <a:t>Exploratory Data Analysis (Expertise)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5B82BC-E3D0-4CDF-B5F3-F58F0A12A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2794" y="1898611"/>
            <a:ext cx="5946412" cy="413504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0BC548D8-6671-435E-854A-649D4DE8FA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471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67"/>
    </mc:Choice>
    <mc:Fallback>
      <p:transition spd="slow" advTm="34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38</TotalTime>
  <Words>292</Words>
  <Application>Microsoft Office PowerPoint</Application>
  <PresentationFormat>Widescreen</PresentationFormat>
  <Paragraphs>29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Retrospect</vt:lpstr>
      <vt:lpstr>EDA on Work-life balance </vt:lpstr>
      <vt:lpstr>Background of the problem</vt:lpstr>
      <vt:lpstr>Process Overview</vt:lpstr>
      <vt:lpstr>Data Preparation</vt:lpstr>
      <vt:lpstr>Data Cleaning</vt:lpstr>
      <vt:lpstr>Exploratory Data Analysis (Description)</vt:lpstr>
      <vt:lpstr>Exploratory Data Analysis (Healthy body)</vt:lpstr>
      <vt:lpstr>Exploratory Data Analysis (Healthy mind)</vt:lpstr>
      <vt:lpstr>Exploratory Data Analysis (Expertise)</vt:lpstr>
      <vt:lpstr>Exploratory Data Analysis (Connection)</vt:lpstr>
      <vt:lpstr>Conclusion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EDA on Work-life balance </dc:title>
  <dc:creator>Vasanthakumar Kalaikkovan</dc:creator>
  <cp:lastModifiedBy>Vasanthakumar Kalaikkovan</cp:lastModifiedBy>
  <cp:revision>2</cp:revision>
  <dcterms:created xsi:type="dcterms:W3CDTF">2022-03-05T21:03:38Z</dcterms:created>
  <dcterms:modified xsi:type="dcterms:W3CDTF">2022-03-05T21:41:40Z</dcterms:modified>
</cp:coreProperties>
</file>

<file path=docProps/thumbnail.jpeg>
</file>